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d79b6590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d79b6590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d79b65904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d79b65904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79b65904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79b65904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